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91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81E32-3832-430B-A715-9A8E66CE8946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8A01D-3ED3-47DA-AE0F-BFA56460D3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70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882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846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539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9567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722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880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286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9584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004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019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93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B7F8F-0B20-41BB-9635-D6C6103E0A5E}" type="datetimeFigureOut">
              <a:rPr lang="en-IN" smtClean="0"/>
              <a:t>12-01-2026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7233D-3C98-487A-9233-FE3CC6C747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5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829" y="162886"/>
            <a:ext cx="11583351" cy="69579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800" b="1" u="sng" dirty="0" err="1" smtClean="0">
                <a:solidFill>
                  <a:srgbClr val="002060"/>
                </a:solidFill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izf”k</a:t>
            </a:r>
            <a:r>
              <a:rPr lang="en-US" sz="2800" b="1" u="sng" dirty="0" smtClean="0">
                <a:solidFill>
                  <a:srgbClr val="002060"/>
                </a:solidFill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800" b="1" u="sng" dirty="0" err="1" smtClean="0">
                <a:solidFill>
                  <a:srgbClr val="002060"/>
                </a:solidFill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k.k</a:t>
            </a:r>
            <a:r>
              <a:rPr lang="en-US" sz="2800" b="1" u="sng" dirty="0" smtClean="0">
                <a:solidFill>
                  <a:srgbClr val="002060"/>
                </a:solidFill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 smtClean="0">
                <a:solidFill>
                  <a:srgbClr val="002060"/>
                </a:solidFill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ikB;Øe</a:t>
            </a:r>
            <a:r>
              <a:rPr lang="en-US" sz="2800" b="1" u="sng" dirty="0" smtClean="0">
                <a:solidFill>
                  <a:srgbClr val="002060"/>
                </a:solidFill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 smtClean="0">
                <a:solidFill>
                  <a:srgbClr val="002060"/>
                </a:solidFill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lkexzh</a:t>
            </a:r>
            <a:endParaRPr lang="en-IN" sz="2800" u="sng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555" algn="just"/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dkxtkr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fuca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bldk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egRo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}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dk;Zokg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vadu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u,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deZiqLrd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izfof’V;k</a:t>
            </a:r>
            <a:endParaRPr lang="en-IN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3400" indent="97155" algn="just"/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6-1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/kkj.kr%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 smtClean="0">
                <a:solidFill>
                  <a:srgbClr val="FFFF0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=%&amp;</a:t>
            </a:r>
            <a:endParaRPr lang="en-IN" b="1" dirty="0" smtClean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¼d½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ds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ckgj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lang="en-IN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¼[k½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;&amp;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lang="en-IN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¼x½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;&amp;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layXu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dk;kZy;ksa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QkbZysaA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/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5-1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iath&amp;blesa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nwljs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u p&lt;+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kbZ</a:t>
            </a:r>
            <a:r>
              <a:rPr lang="en-US" sz="16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tk;xhA</a:t>
            </a:r>
            <a:endParaRPr lang="en-US" sz="1600" dirty="0" smtClean="0">
              <a:effectLst/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>
              <a:spcAft>
                <a:spcPts val="800"/>
              </a:spcAft>
            </a:pPr>
            <a:endParaRPr lang="en-US" sz="1600" dirty="0" smtClean="0">
              <a:effectLst/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>
              <a:spcAft>
                <a:spcPts val="800"/>
              </a:spcAft>
            </a:pPr>
            <a:endParaRPr lang="en-IN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>
              <a:spcAft>
                <a:spcPts val="800"/>
              </a:spcAft>
            </a:pP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/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d½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eas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Øfed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dgk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¡ ls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gqvk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mldh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la[;k]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fo’k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jgrh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,d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vH;qfDr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LrEHk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ftlesa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ftl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dk;Zokg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@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/kkj.kr% 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mldk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jgrk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¼[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k½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ifof’V&amp;la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[;k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Øe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endParaRPr lang="en-US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x½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Hkkjr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L;kgh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p&lt;+k,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tk,saxsA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</a:t>
            </a:r>
            <a:endParaRPr lang="en-IN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58738" algn="just">
              <a:lnSpc>
                <a:spcPct val="107000"/>
              </a:lnSpc>
              <a:spcAft>
                <a:spcPts val="0"/>
              </a:spcAft>
            </a:pP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¼?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k½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p&lt;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k+rs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le;]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LrEHk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5 “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kq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lknk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NksM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fn;k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tk,xkA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gLrEHk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p;kZ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fyfid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vxys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fnu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izkr%dky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Øe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u;s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dk;Z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vkjEHk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igys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gj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dk;Zokg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lgk;d@lgk;d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dh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fofgr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QkWje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tkus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HkjsaxsA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;kZfyfid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;g ,d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egRoiw.kZ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dke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bldh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dM+h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dkjZokbZ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endParaRPr lang="en-IN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M-½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lHkh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Lekjksa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vyx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u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mUgsa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LrEHk&amp;6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p&lt;+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kbZ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IN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p½ ;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;kZ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fyfid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isafly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**m**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oxZ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ik;s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vH;qfDRk&amp;LrEHk</a:t>
            </a: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djsxkA</a:t>
            </a:r>
            <a:endParaRPr lang="en-IN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N½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dsoy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**m**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oxZ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okys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izs’k.k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LrEHk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7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izfo’V</a:t>
            </a: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gksxhA</a:t>
            </a:r>
            <a:endParaRPr lang="en-IN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456491"/>
              </p:ext>
            </p:extLst>
          </p:nvPr>
        </p:nvGraphicFramePr>
        <p:xfrm>
          <a:off x="1334124" y="2443405"/>
          <a:ext cx="10448145" cy="1253979"/>
        </p:xfrm>
        <a:graphic>
          <a:graphicData uri="http://schemas.openxmlformats.org/drawingml/2006/table">
            <a:tbl>
              <a:tblPr firstRow="1" firstCol="1" bandRow="1"/>
              <a:tblGrid>
                <a:gridCol w="479687">
                  <a:extLst>
                    <a:ext uri="{9D8B030D-6E8A-4147-A177-3AD203B41FA5}">
                      <a16:colId xmlns:a16="http://schemas.microsoft.com/office/drawing/2014/main" val="942754129"/>
                    </a:ext>
                  </a:extLst>
                </a:gridCol>
                <a:gridCol w="1259174">
                  <a:extLst>
                    <a:ext uri="{9D8B030D-6E8A-4147-A177-3AD203B41FA5}">
                      <a16:colId xmlns:a16="http://schemas.microsoft.com/office/drawing/2014/main" val="3031610273"/>
                    </a:ext>
                  </a:extLst>
                </a:gridCol>
                <a:gridCol w="1633927">
                  <a:extLst>
                    <a:ext uri="{9D8B030D-6E8A-4147-A177-3AD203B41FA5}">
                      <a16:colId xmlns:a16="http://schemas.microsoft.com/office/drawing/2014/main" val="2563037894"/>
                    </a:ext>
                  </a:extLst>
                </a:gridCol>
                <a:gridCol w="764499">
                  <a:extLst>
                    <a:ext uri="{9D8B030D-6E8A-4147-A177-3AD203B41FA5}">
                      <a16:colId xmlns:a16="http://schemas.microsoft.com/office/drawing/2014/main" val="834121030"/>
                    </a:ext>
                  </a:extLst>
                </a:gridCol>
                <a:gridCol w="944380">
                  <a:extLst>
                    <a:ext uri="{9D8B030D-6E8A-4147-A177-3AD203B41FA5}">
                      <a16:colId xmlns:a16="http://schemas.microsoft.com/office/drawing/2014/main" val="1734326993"/>
                    </a:ext>
                  </a:extLst>
                </a:gridCol>
                <a:gridCol w="1484026">
                  <a:extLst>
                    <a:ext uri="{9D8B030D-6E8A-4147-A177-3AD203B41FA5}">
                      <a16:colId xmlns:a16="http://schemas.microsoft.com/office/drawing/2014/main" val="3574036930"/>
                    </a:ext>
                  </a:extLst>
                </a:gridCol>
                <a:gridCol w="1633928">
                  <a:extLst>
                    <a:ext uri="{9D8B030D-6E8A-4147-A177-3AD203B41FA5}">
                      <a16:colId xmlns:a16="http://schemas.microsoft.com/office/drawing/2014/main" val="2965244929"/>
                    </a:ext>
                  </a:extLst>
                </a:gridCol>
                <a:gridCol w="2248524">
                  <a:extLst>
                    <a:ext uri="{9D8B030D-6E8A-4147-A177-3AD203B41FA5}">
                      <a16:colId xmlns:a16="http://schemas.microsoft.com/office/drawing/2014/main" val="557867988"/>
                    </a:ext>
                  </a:extLst>
                </a:gridCol>
              </a:tblGrid>
              <a:tr h="556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Øe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la-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fdlls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izkIr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gqvk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¼inuke] 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LFkku½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130" indent="-901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dh l[;k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fo’k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QkbZy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la[;k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izkIr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Lekj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¼la[;k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[k½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mÙkj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dh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la[;k ;k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mls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fucVkus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dk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nwljh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rkjhdk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vH;qfDr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584026"/>
                  </a:ext>
                </a:extLst>
              </a:tr>
              <a:tr h="9421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16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820064"/>
                  </a:ext>
                </a:extLst>
              </a:tr>
              <a:tr h="2782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354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34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4851" y="119947"/>
            <a:ext cx="11542427" cy="67957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32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32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2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32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32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3200" b="1" u="sng" dirty="0" err="1" smtClean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izxfr</a:t>
            </a:r>
            <a:endParaRPr lang="en-IN" sz="3200" b="1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izkfIr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djsaxsA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lEcksf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xqIr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xksiuh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NksM+dj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kksysaxsA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vkoj.kksa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eqnzkad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iv)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lEcksf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xqIr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xksiuh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ikl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kkokj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Step-II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ikl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</a:t>
            </a:r>
            <a:endParaRPr lang="en-IN" sz="2800" b="1" u="sng" dirty="0">
              <a:solidFill>
                <a:srgbClr val="0070C0"/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Step-III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endParaRPr lang="en-IN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ksaxsA</a:t>
            </a:r>
            <a:endParaRPr lang="en-IN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	(II)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dk;Zokg&amp;lgk;dksa@lgk;d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ksaxsA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(III)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egRoiw.kZ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tkap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jhfr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mYys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US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Step-IV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Pk;kZfyfid</a:t>
            </a:r>
            <a:endParaRPr lang="en-IN" sz="2800" b="1" u="sng" dirty="0">
              <a:solidFill>
                <a:srgbClr val="0070C0"/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3275" indent="97155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	(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dkxt&amp;i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&lt;+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k;sxsaA</a:t>
            </a:r>
            <a:endParaRPr lang="en-IN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3275" indent="97155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	(II)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izR;sd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ksaxsaA</a:t>
            </a:r>
            <a:endParaRPr lang="en-IN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43200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fiNys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@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}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iaft;ksa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ls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ksxsaA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3275" indent="97155">
              <a:lnSpc>
                <a:spcPct val="107000"/>
              </a:lnSpc>
              <a:spcAft>
                <a:spcPts val="0"/>
              </a:spcAft>
            </a:pP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800" b="1" u="sng" dirty="0" err="1" smtClean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fVIi.kh&amp;Hkkjr</a:t>
            </a:r>
            <a:r>
              <a:rPr lang="en-US" sz="2800" b="1" u="sng" dirty="0" smtClean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=]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iaft;ksa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yky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L;kgh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</a:t>
            </a:r>
            <a:r>
              <a:rPr lang="en-US" sz="2800" b="1" u="sng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tk;saxsaA</a:t>
            </a:r>
            <a:endParaRPr lang="en-IN" sz="2800" b="1" u="sng" dirty="0">
              <a:solidFill>
                <a:srgbClr val="0070C0"/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80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9685" y="92279"/>
            <a:ext cx="11542426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v)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lgk;d@iz”kk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IN" sz="28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(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iqLr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ml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feyk,aA</a:t>
            </a:r>
            <a:endParaRPr lang="en-IN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(ii)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laxr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QkbyZ&amp;vuqØe&amp;i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=h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ysdj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Drkuqlkj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kksysaA</a:t>
            </a:r>
            <a:endParaRPr lang="en-IN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(iii)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endParaRPr lang="en-IN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(iv)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kskyh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ksaA</a:t>
            </a:r>
            <a:endParaRPr lang="en-IN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vuqns'k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ns[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tkWp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laHko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vuqeksnukFkZ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miLFkkfir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endParaRPr lang="en-IN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(vi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xfrfo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vxz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vi)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	</a:t>
            </a:r>
            <a:r>
              <a:rPr lang="en-US" sz="2000" dirty="0" err="1" smtClean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 smtClean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dh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Nkuchu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mls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Fkk&amp;laHko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vuqeksnu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lkeus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miLFkkfi</a:t>
            </a:r>
            <a:r>
              <a:rPr lang="en-US" sz="2000" dirty="0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IN" sz="2000" dirty="0">
              <a:solidFill>
                <a:prstClr val="black"/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vii)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nwljs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}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i`PNk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vkns”k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Lo;a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    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rS;kj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rS;kj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djk;saA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 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vuqeksfnr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</a:t>
            </a:r>
            <a:endParaRPr lang="en-US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 (viii) 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kdkjh&amp;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seen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djsaxsaA</a:t>
            </a:r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 (ix) 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vuqeksfnr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vuqyXud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lfgr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Vad.k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HkstsaxA</a:t>
            </a:r>
            <a:endParaRPr lang="en-IN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 (x)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Vadd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LoPN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izfrfyfi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kjkFkZ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 (xi)  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kdkjh&amp;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LoPn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 (xii)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p;kZfyfid&amp;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LpN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¼izs’k.k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dj½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lEcaf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nsaxs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lfgr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okil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nsaxsA</a:t>
            </a:r>
            <a:endParaRPr lang="en-IN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 (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xiii)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laxr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ksaA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cUn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dkjZokbZ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izrh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7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4774" y="276102"/>
            <a:ext cx="11527436" cy="625812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734060">
              <a:lnSpc>
                <a:spcPct val="150000"/>
              </a:lnSpc>
              <a:spcAft>
                <a:spcPts val="0"/>
              </a:spcAft>
            </a:pPr>
            <a:endParaRPr lang="en-US" sz="16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28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dkxtkr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fuca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bldk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egRo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dk;Zokg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vadu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u,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deZiqjLr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izfof’V;k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¡</a:t>
            </a:r>
          </a:p>
          <a:p>
            <a:pPr>
              <a:spcAft>
                <a:spcPts val="0"/>
              </a:spcAft>
            </a:pP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6-1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/kkj.kr%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%&amp;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lnSpc>
                <a:spcPct val="150000"/>
              </a:lnSpc>
              <a:spcAft>
                <a:spcPts val="0"/>
              </a:spcAft>
            </a:pP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d½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ds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ckgj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lnSpc>
                <a:spcPct val="150000"/>
              </a:lnSpc>
              <a:spcAft>
                <a:spcPts val="0"/>
              </a:spcAft>
            </a:pP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¼[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k½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;&amp;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lnSpc>
                <a:spcPct val="150000"/>
              </a:lnSpc>
              <a:spcAft>
                <a:spcPts val="0"/>
              </a:spcAft>
            </a:pP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x½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;&amp;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layXu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dk;kZy;ksa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QkbZysaA</a:t>
            </a:r>
            <a:endParaRPr lang="en-US" sz="28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lnSpc>
                <a:spcPct val="150000"/>
              </a:lnSpc>
              <a:spcAft>
                <a:spcPts val="0"/>
              </a:spcAft>
            </a:pPr>
            <a:endParaRPr lang="en-US" sz="28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7540" indent="82550">
              <a:lnSpc>
                <a:spcPct val="150000"/>
              </a:lnSpc>
              <a:spcAft>
                <a:spcPts val="800"/>
              </a:spcAft>
            </a:pPr>
            <a:endParaRPr lang="en-US" dirty="0">
              <a:effectLst/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7540" indent="82550">
              <a:lnSpc>
                <a:spcPct val="150000"/>
              </a:lnSpc>
              <a:spcAft>
                <a:spcPts val="800"/>
              </a:spcAft>
            </a:pP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2846" y="557939"/>
            <a:ext cx="5531370" cy="8369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en-US" sz="3600" b="1" dirty="0" err="1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izf”k</a:t>
            </a:r>
            <a:r>
              <a:rPr lang="en-US" sz="36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3600" b="1" dirty="0" err="1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k.k</a:t>
            </a:r>
            <a:r>
              <a:rPr lang="en-US" sz="36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ikB;Øe</a:t>
            </a:r>
            <a:r>
              <a:rPr lang="en-US" sz="36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lkexzh</a:t>
            </a:r>
            <a:endParaRPr lang="en-IN" sz="360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85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067507"/>
              </p:ext>
            </p:extLst>
          </p:nvPr>
        </p:nvGraphicFramePr>
        <p:xfrm>
          <a:off x="779486" y="1204474"/>
          <a:ext cx="11122704" cy="1580833"/>
        </p:xfrm>
        <a:graphic>
          <a:graphicData uri="http://schemas.openxmlformats.org/drawingml/2006/table">
            <a:tbl>
              <a:tblPr firstRow="1" firstCol="1" bandRow="1"/>
              <a:tblGrid>
                <a:gridCol w="769795">
                  <a:extLst>
                    <a:ext uri="{9D8B030D-6E8A-4147-A177-3AD203B41FA5}">
                      <a16:colId xmlns:a16="http://schemas.microsoft.com/office/drawing/2014/main" val="2982540747"/>
                    </a:ext>
                  </a:extLst>
                </a:gridCol>
                <a:gridCol w="2033368">
                  <a:extLst>
                    <a:ext uri="{9D8B030D-6E8A-4147-A177-3AD203B41FA5}">
                      <a16:colId xmlns:a16="http://schemas.microsoft.com/office/drawing/2014/main" val="11090847"/>
                    </a:ext>
                  </a:extLst>
                </a:gridCol>
                <a:gridCol w="1241456">
                  <a:extLst>
                    <a:ext uri="{9D8B030D-6E8A-4147-A177-3AD203B41FA5}">
                      <a16:colId xmlns:a16="http://schemas.microsoft.com/office/drawing/2014/main" val="428869985"/>
                    </a:ext>
                  </a:extLst>
                </a:gridCol>
                <a:gridCol w="589844">
                  <a:extLst>
                    <a:ext uri="{9D8B030D-6E8A-4147-A177-3AD203B41FA5}">
                      <a16:colId xmlns:a16="http://schemas.microsoft.com/office/drawing/2014/main" val="247459390"/>
                    </a:ext>
                  </a:extLst>
                </a:gridCol>
                <a:gridCol w="1351062">
                  <a:extLst>
                    <a:ext uri="{9D8B030D-6E8A-4147-A177-3AD203B41FA5}">
                      <a16:colId xmlns:a16="http://schemas.microsoft.com/office/drawing/2014/main" val="1061126761"/>
                    </a:ext>
                  </a:extLst>
                </a:gridCol>
                <a:gridCol w="1618133">
                  <a:extLst>
                    <a:ext uri="{9D8B030D-6E8A-4147-A177-3AD203B41FA5}">
                      <a16:colId xmlns:a16="http://schemas.microsoft.com/office/drawing/2014/main" val="4168716277"/>
                    </a:ext>
                  </a:extLst>
                </a:gridCol>
                <a:gridCol w="2296045">
                  <a:extLst>
                    <a:ext uri="{9D8B030D-6E8A-4147-A177-3AD203B41FA5}">
                      <a16:colId xmlns:a16="http://schemas.microsoft.com/office/drawing/2014/main" val="3267781417"/>
                    </a:ext>
                  </a:extLst>
                </a:gridCol>
                <a:gridCol w="1223001">
                  <a:extLst>
                    <a:ext uri="{9D8B030D-6E8A-4147-A177-3AD203B41FA5}">
                      <a16:colId xmlns:a16="http://schemas.microsoft.com/office/drawing/2014/main" val="907697980"/>
                    </a:ext>
                  </a:extLst>
                </a:gridCol>
              </a:tblGrid>
              <a:tr h="591149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Øe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la0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fdlds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izkIr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gqvk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¼inuke]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uke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LFkku½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dh la[;k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fo"k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QkbZy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la[;k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izkIr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Lekj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¼la[;k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[k½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mÙkj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dh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la[;k ;k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mls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fucVkus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dk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nwljk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2000" b="1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vH;qfDr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517784"/>
                  </a:ext>
                </a:extLst>
              </a:tr>
              <a:tr h="298862"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0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4</a:t>
                      </a:r>
                      <a:endParaRPr lang="en-IN" sz="20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20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20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20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2000" kern="120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340022"/>
                  </a:ext>
                </a:extLst>
              </a:tr>
              <a:tr h="69055"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64094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44837" y="60442"/>
            <a:ext cx="111476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5-5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iath&amp;blesa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nwljs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u p&lt;+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k;h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QkeZ</a:t>
            </a:r>
            <a:endParaRPr lang="en-US" sz="3200" b="1" dirty="0" smtClean="0">
              <a:solidFill>
                <a:srgbClr val="00B050"/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9567" y="2947809"/>
            <a:ext cx="11347554" cy="34470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Øfed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dgk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¡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gqvk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laLFkk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fo’k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jgrh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,d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vH;qfDr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LrEHk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ftlesa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ftl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/kkj.kr%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jgrk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¼[k½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izfof’V&amp;la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¼x½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Hkkjr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L;kgh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p&lt;+k,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tk,saxsA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¼?k½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p&lt;+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le;]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lrEHk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LrEHk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5 “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lknk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NksM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tk,xkA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;g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LrEHk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p;kZfyfid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vxys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izkr%dky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u;s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vkjEHk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igys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fofgr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QkWje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HkjsaxsaA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p;kZfyfid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;g ,d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egRoiw.kZ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dM+h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dkjZokbZ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¼M-½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vyx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u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mUgsa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LrEHk&amp;6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p&lt;+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¼p½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p;kZfyfid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isafly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ls**m**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oxZ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ik;s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vH;fDr&amp;LrEHk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djsaxkA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¼N½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dsoy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**m**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oxZ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izs’k.k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LrEHk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7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izfo’V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gksxhA</a:t>
            </a: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15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813" y="152988"/>
            <a:ext cx="11527436" cy="647972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3600" b="1" u="sng" spc="3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3600" b="1" u="sng" spc="3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u="sng" spc="3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600" b="1" u="sng" spc="3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3600" b="1" u="sng" spc="3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3600" b="1" u="sng" spc="3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3600" b="1" u="sng" spc="3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izxfr</a:t>
            </a:r>
            <a:endParaRPr lang="en-IN" sz="3600" b="1" u="sng" spc="3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izkfIr</a:t>
            </a:r>
            <a:r>
              <a:rPr lang="en-US" sz="24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4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</a:t>
            </a:r>
          </a:p>
          <a:p>
            <a:pPr algn="just"/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djsaxsA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lEcksf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xqIr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xksiuh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NksM+dj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lHkh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kksysaxsA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u 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ksyh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vkoj.kksa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eqnzkad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iv)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lEcksf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xqIr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xksiuh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ikl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kkokj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HkstsaxsaA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Step-III  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(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ns[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ksaxsaA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(ii)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dk;Zokg&amp;lgk;dksa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ksaxsaA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(iii)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egRoiw.kZ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tkap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jhr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mYys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djsaaA</a:t>
            </a:r>
            <a:endParaRPr lang="en-US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Step-IV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p;kZ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fyfid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dkxt&amp;i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p&lt;+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k;sxsA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(ii)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izR;sd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ksaxsA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(iii)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fiNys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}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iaft;ksa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ksaxsaA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fVIi.kh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	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Hkkjr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=]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iaft;ksa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yky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L;kgh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tk;saxsaA</a:t>
            </a:r>
            <a:endParaRPr lang="en-IN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23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9508" y="208949"/>
            <a:ext cx="10967212" cy="6920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Step-V</a:t>
            </a:r>
            <a:r>
              <a:rPr lang="en-IN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en-US" sz="32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32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32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32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kkk</a:t>
            </a:r>
            <a:r>
              <a:rPr lang="en-US" sz="32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32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US" sz="3200" b="1" dirty="0" smtClean="0">
              <a:solidFill>
                <a:srgbClr val="00B050"/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4538" lvl="0" indent="-61913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iqLr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ls] ml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fnu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feyk,aA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4538" lvl="0" indent="-61913" algn="just"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laxr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vuqØe&amp;iath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ysdj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”;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rkuqlkj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ubZ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400" cap="all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kksysaA</a:t>
            </a:r>
            <a:endParaRPr lang="en-US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4538" lvl="0" indent="-61913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dh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ds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lkeus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4538" lvl="0" indent="-61913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ubZ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kksyh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,]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ksaA</a:t>
            </a:r>
            <a:endParaRPr lang="en-US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4538" lvl="0" indent="-61913" algn="just"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ns[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gq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tk¡p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laHko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vuqeknukFkZ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izkfIr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gsrq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miLFkkfir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US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4538" lvl="0" indent="-61913" algn="just"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xfrfof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drk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vxz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endParaRPr lang="en-US" sz="24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Step-VI </a:t>
            </a: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32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32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32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32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32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IN" sz="3200" b="1" dirty="0">
              <a:solidFill>
                <a:srgbClr val="00B050"/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dh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Nkuchu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Fkk&amp;laxr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vuqeksnu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lkeus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miLFkkfir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IN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Step-VII </a:t>
            </a: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    </a:t>
            </a:r>
            <a:r>
              <a:rPr lang="en-US" sz="32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32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IN" sz="3200" b="1" dirty="0">
              <a:solidFill>
                <a:srgbClr val="00B050"/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2625" lvl="0" indent="339725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nwljs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}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i`PNk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vkns”k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vuqeksnu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Lo;a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rS;kj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ls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rS;kj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djk;saA</a:t>
            </a:r>
            <a:endParaRPr lang="en-US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2625" lvl="0" indent="339725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vuqeksfnr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</a:t>
            </a:r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93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645" y="445032"/>
            <a:ext cx="11227633" cy="5734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VIII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kdkjh&amp;</a:t>
            </a:r>
            <a:r>
              <a:rPr lang="en-US" sz="2800" b="1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Seen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djsxsaA</a:t>
            </a:r>
            <a:endParaRPr lang="en-IN"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Step-IX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vuqeksfnr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vuqyXud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lfgr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Vad.k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Step-X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Vad.k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LoPN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izfrfyfi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kjkFkZ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Step-XI	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kdkjh&amp;LoPN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Step-XII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;kZ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fyfid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14400" algn="just">
              <a:lnSpc>
                <a:spcPct val="150000"/>
              </a:lnSpc>
            </a:pP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LoPN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¼izs’k.k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djsa½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lEcaf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nsaxs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lfgr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okil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nsaxsaA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Step-XIII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kkk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IN" sz="2800" b="1" dirty="0">
              <a:solidFill>
                <a:srgbClr val="00B050"/>
              </a:solidFill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(</a:t>
            </a:r>
            <a:r>
              <a:rPr lang="en-US" sz="20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laxr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ksaA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(</a:t>
            </a:r>
            <a:r>
              <a:rPr lang="en-US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cUn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dkjZokbZ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izrh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04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9803" y="436545"/>
            <a:ext cx="11467476" cy="611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izf”k</a:t>
            </a:r>
            <a:r>
              <a:rPr lang="en-US"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8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k.k</a:t>
            </a:r>
            <a:r>
              <a:rPr lang="en-US"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ikB;Øe</a:t>
            </a:r>
            <a:r>
              <a:rPr lang="en-US"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lkexzh</a:t>
            </a:r>
            <a:endParaRPr lang="en-IN" sz="2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fofHkUu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kfn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vkosnu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QSDl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Kkiu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vukf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kdkfjd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ifji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klwpuk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vkfn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okjs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laf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kIr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tkudkjh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fofHkUu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izs’k.k&amp;ift;k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¡ j[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fVdV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kukA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fofHkUu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=&amp;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kfn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O;ogkj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gksrk</a:t>
            </a:r>
            <a:r>
              <a:rPr lang="en-US" sz="2800" b="1" dirty="0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28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</a:t>
            </a:r>
            <a:r>
              <a:rPr lang="en-US" sz="24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lang="en-IN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(ii) 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v)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Z&amp;ljdkjh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lang="en-IN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(iii)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Lekj&amp;i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lang="en-IN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(iv)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Ikfji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endParaRPr lang="en-IN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(v)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klwpuk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vkns”k</a:t>
            </a:r>
            <a:endParaRPr lang="en-IN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(vi)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Kkiu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`’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Vkadu</a:t>
            </a:r>
            <a:endParaRPr lang="en-IN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vii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lwpuk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foKkiu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4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iii)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foKfIr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;k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izsl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uksV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iX</a:t>
            </a:r>
            <a:r>
              <a:rPr lang="en-US" sz="2400" dirty="0" smtClean="0">
                <a:effectLst/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½ lays[k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¼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½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nzqr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lang="en-US" sz="2400" dirty="0" smtClean="0">
              <a:effectLst/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01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52" y="134876"/>
            <a:ext cx="1181225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6-43 **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** in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ifjHkk’kk&amp;fdlh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ekeys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x,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vkns”kksa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QyLo:Ik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vU;Fkk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rS;kj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x,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vkns”kksa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QyLo:Ik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vU;Fkk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rS;kj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x,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trkus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**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** in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O;ogkj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vuqeksfnr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fudyus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en-US" sz="24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1- </a:t>
            </a:r>
            <a:r>
              <a:rPr lang="en-US" sz="24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=&amp;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izk:i.k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%&amp;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indent="457200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¼d½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la[;k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indent="457200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¼[k½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drkuqlkj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“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28800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¼x½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=&amp;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inuke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indent="457200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¼?k½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iwjk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irk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indent="457200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¼M-½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izs’k.k&amp;LFkku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indent="457200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¼p½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fo’k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8000" indent="-331470"/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	¼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N½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iz”kfLr&amp;ljdkjh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cjkcj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**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egksn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egk”k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egk”k;k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¼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vUroZLrq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 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vkjfEHkd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dafMdk&amp;blesa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fo’k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funsZ”k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mÙkj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ml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dh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tk;A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(ii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dafMdk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dafMdk,a&amp;blesa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fo’k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ckrksa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o.kZu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ekeys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ckjs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tkudkjh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Li’Vhdj.k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nyhy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tk;A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(iii)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vafre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dafMdk&amp;blesa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iwjs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ekeys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Li’V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fupksM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jgsxk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;g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crk;k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izs’kd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ml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ekeys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lEcfU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djkuk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pkgrs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gSaA</a:t>
            </a:r>
            <a:endParaRPr lang="en-US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¼&gt;½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vkRe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fuosnu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kj&amp;vkREk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fuosnu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vkSipkfjd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pht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tSls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**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fo”oklHkktu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**A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cjkcj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lqokP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,d&amp;: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pkfg,A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Li’V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=&amp;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uhps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dks’Bdksa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pkfg,A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800"/>
              </a:spcAft>
            </a:pP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¼¥½vuqyXud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vuqyXud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uhps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ck;ha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;g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pkfg,A</a:t>
            </a:r>
            <a:endParaRPr lang="en-IN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69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9725" y="634613"/>
            <a:ext cx="11572406" cy="5491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2- v)Z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60475">
              <a:spcAft>
                <a:spcPts val="80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(A)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v)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Z&amp;ljdkjh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FkksM+k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fHkUu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D;ksafd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O;fDrxr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/;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vis{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Hkk"kk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hiw.kZ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fiz;oj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vkRecks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Hkonh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;k '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kqHkspNq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90600"/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v)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Z&amp;ljdkjh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'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kCnksa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'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 &amp;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............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vkKkuqlkj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&gt;s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vius@Jh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----------------------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la[;k-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--------------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[k-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----------------------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funsZ'k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90600" algn="ctr"/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;k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20520"/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vkKkuqlkj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vius@Jh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--------------ds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la[;k--------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izlax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&gt;s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dguk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20520"/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v)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Z&amp;ljdkjh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'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kCnksa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'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%&amp;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90600" algn="ctr"/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;k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90600"/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iii) 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esjk@Jh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-------------------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la[;k------------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ksaA</a:t>
            </a:r>
            <a:endParaRPr lang="en-US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90600" algn="just"/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(C)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mPp&amp;U;k;ky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U;k;k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kh'kksa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fcgkj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yksd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lsok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vk;ksx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jktLo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cksMZ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lnL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Hkkjr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vij&amp;lfpoksa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la;qDr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izfLFkfr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v)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Zljdkjh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dsoy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flpo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vFkok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la;qDr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tk;sxsaA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vi&amp;lfpo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Hkkjr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mPp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kdjh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v)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Zljdkjh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ksaxsA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90600"/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90600"/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26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911" y="246932"/>
            <a:ext cx="11947161" cy="6511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err="1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izf”k</a:t>
            </a:r>
            <a:r>
              <a:rPr lang="en-US" sz="2000" b="1" dirty="0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b="1" dirty="0" err="1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k.k</a:t>
            </a:r>
            <a:r>
              <a:rPr lang="en-US" sz="2000" b="1" dirty="0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ikB;Øe</a:t>
            </a:r>
            <a:r>
              <a:rPr lang="en-US" sz="2000" b="1" dirty="0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lkexzh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igy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vk;qDrksa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iqfyl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egkfujh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mPp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U;k;ky;ksa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fuca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ifj"kn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v)Z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mi&amp;lfpo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tk,axsaA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vxj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ftyk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lekgÙkkZ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izca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vk;qDr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voZljdkjh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ldrs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3-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¼d½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iwoZ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/;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fnykus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lk/kkj.kr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ls ,d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eghus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pkfg,A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fudk;ksa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v/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khuLFk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ijke'kZ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rc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6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lIrkg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igys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ugha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pkf,A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,d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pkfg,A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fo"k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t:jh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nwljs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eghus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ldrs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fo"k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cjkcj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pkfg,A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¼[k½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fjiksVZ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;k@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tkudkjh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vFkok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Li"V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mÙkj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rc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pkfg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vxz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Lekj.kkFkZ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ftl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Lekj&amp;i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pkfg,A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Hkkjr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mPp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U;k;ky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lEcksf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la;qDr&amp;lfpo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vU;wu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fudyus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pkfg,A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voj&amp;lfpo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Hkkjr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mPp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U;k;ky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izeaMyh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vk;qDrksa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/;{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NksM+dj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uR;Øe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ldrs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gsaA</a:t>
            </a: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54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9843" y="298011"/>
            <a:ext cx="11527436" cy="649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4-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ifji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¼d½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ifji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=&amp;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ifji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ekeys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';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Drkuqlkj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Kkiu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`"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Bkadu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: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fudy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ldrs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rjg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lapkjksa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eaas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varj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O;fDr;ksa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lEcksf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¼[k½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uhfr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sls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iz'u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egRoiw.kZ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fo"k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fu.kZ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ykxw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fu;er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O;ogkj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egRoiw.kZ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fo"k;ksa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tkap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cnys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ifji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: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mi;ksx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/kkj.kr%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rhu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%&amp;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4185" indent="-464185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4185" indent="-464185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bldk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cjkcj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:"k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rS;kj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igys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Hkkx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¼izLrkouk½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dsoy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vfHkKkiu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fu.kZ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;k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mn~ns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';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gsrq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blds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fopkj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fjiksVZ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ekeys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fucVko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okLrfod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vfHkKkiu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IN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vur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**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** '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kh"kZd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vUrxZr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ftu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lwfpr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muds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/kkj.kr%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vFkokvij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la;qDr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mi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vke&amp;rkSj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&amp;**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izfrfyfi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;g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tkudkjh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jktdh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xtV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izdkf'kr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;**A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5-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klwpuk&amp;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vfHkKkiu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jktif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=r ¼xtsVsM½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fuq;qfDr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cnyh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kfu;eksa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v/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fu;e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fn;s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izdkf'kr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klwpuk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fudkyh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;g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voj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vU;qu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fudyrh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vkRe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fuosnu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64185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fcgkj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jkT;iky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4185" indent="-464185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[;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lfpoA</a:t>
            </a:r>
            <a:endParaRPr lang="en-IN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4185" indent="-464185" algn="just">
              <a:lnSpc>
                <a:spcPct val="107000"/>
              </a:lnSpc>
              <a:spcAft>
                <a:spcPts val="0"/>
              </a:spcAft>
            </a:pP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6-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de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egRoi.kZ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ekeys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izdkf'kr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klwpuk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txg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fuxZr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36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52" y="319107"/>
            <a:ext cx="1164735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7- </a:t>
            </a:r>
            <a:r>
              <a:rPr lang="en-US" sz="24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</a:t>
            </a: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4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</a:t>
            </a:r>
            <a:endParaRPr lang="en-IN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</a:t>
            </a:r>
            <a:r>
              <a:rPr lang="en-IN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izHkko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ds {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kf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lhfer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jgus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fLFkfr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 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vkns'k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}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   </a:t>
            </a:r>
            <a:r>
              <a:rPr lang="en-US" sz="24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vknsk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fuxZr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4185" indent="615950" algn="just">
              <a:spcAft>
                <a:spcPts val="0"/>
              </a:spcAft>
            </a:pPr>
            <a:r>
              <a:rPr lang="en-US" sz="24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8-i</a:t>
            </a: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`"Vkadu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60475" algn="just">
              <a:spcAft>
                <a:spcPts val="0"/>
              </a:spcAft>
            </a:pP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`"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Vkadu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lapkj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vkx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rc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tcfd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ewy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izfrfyfi;ksa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tkudkjh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fy;s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laf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kIr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vuqns'kksa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Hkssth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bldk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mi;ksx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xSj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yksxksa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laLFkkvksa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vFkok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iqjrh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ioksZ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jaxghu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Hkstus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tk;A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0260" indent="269875" algn="just">
              <a:spcAft>
                <a:spcPts val="0"/>
              </a:spcAft>
            </a:pPr>
            <a:r>
              <a:rPr lang="en-US" sz="24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9-lwpuk </a:t>
            </a: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;k </a:t>
            </a:r>
            <a:r>
              <a:rPr lang="en-US" sz="24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foKkiu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60475" algn="just">
              <a:spcAft>
                <a:spcPts val="0"/>
              </a:spcAft>
            </a:pP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¼d½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lwpuk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vkiyksxksa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chp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O;kid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izpkj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vfHkizsr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dqN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tkudkjh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jgrh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tSls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eqnz.kky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fcgkj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ds v/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}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fudkys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izdk’kuksa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fcØh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lwpukA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60475" algn="just">
              <a:spcAft>
                <a:spcPts val="0"/>
              </a:spcAft>
            </a:pP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¼[k½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foKku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,d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rjg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vke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lwpuk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?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kks’k.kk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xtV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lekpkj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tfj;s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O;kid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izpkj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izdkf’kr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tSls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fuEuoxhZ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fjDr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Hkjus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foKkiuA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4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10-foKfIr </a:t>
            </a: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;k </a:t>
            </a:r>
            <a:r>
              <a:rPr lang="en-US" sz="24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izsl</a:t>
            </a:r>
            <a:r>
              <a:rPr lang="en-US" sz="24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fVIi.kh%&amp;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60475" algn="just">
              <a:spcAft>
                <a:spcPts val="0"/>
              </a:spcAft>
            </a:pP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uhfr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vkfn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ckjs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dqN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fo’k;ksa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gq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fu.kZ;ksa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dkjZckbZ;ksa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izsl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tfj;s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lalwpfr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ljdkj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vkerkSj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bldk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mi;ksx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djrh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tSls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tu&amp;lEidZ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foKkfIr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izdk”ku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4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izslA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14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645" y="740423"/>
            <a:ext cx="10927829" cy="1220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vukf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kdkfjd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%&amp;</a:t>
            </a:r>
            <a:endParaRPr lang="en-IN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60475" algn="just">
              <a:lnSpc>
                <a:spcPct val="150000"/>
              </a:lnSpc>
              <a:spcAft>
                <a:spcPts val="0"/>
              </a:spcAft>
            </a:pP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vukf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kdkfjd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ekeyksa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vFkkZr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funsZ”k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ekeyksa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nwljs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QkbZyks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iathdj.k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vukf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kdkfjd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fd;k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vukf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%&amp;</a:t>
            </a:r>
            <a:endParaRPr lang="en-IN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357935"/>
              </p:ext>
            </p:extLst>
          </p:nvPr>
        </p:nvGraphicFramePr>
        <p:xfrm>
          <a:off x="1883244" y="2041332"/>
          <a:ext cx="9584229" cy="1143000"/>
        </p:xfrm>
        <a:graphic>
          <a:graphicData uri="http://schemas.openxmlformats.org/drawingml/2006/table">
            <a:tbl>
              <a:tblPr firstRow="1" firstCol="1" bandRow="1"/>
              <a:tblGrid>
                <a:gridCol w="1399602">
                  <a:extLst>
                    <a:ext uri="{9D8B030D-6E8A-4147-A177-3AD203B41FA5}">
                      <a16:colId xmlns:a16="http://schemas.microsoft.com/office/drawing/2014/main" val="414720172"/>
                    </a:ext>
                  </a:extLst>
                </a:gridCol>
                <a:gridCol w="2063124">
                  <a:extLst>
                    <a:ext uri="{9D8B030D-6E8A-4147-A177-3AD203B41FA5}">
                      <a16:colId xmlns:a16="http://schemas.microsoft.com/office/drawing/2014/main" val="353090587"/>
                    </a:ext>
                  </a:extLst>
                </a:gridCol>
                <a:gridCol w="2246092">
                  <a:extLst>
                    <a:ext uri="{9D8B030D-6E8A-4147-A177-3AD203B41FA5}">
                      <a16:colId xmlns:a16="http://schemas.microsoft.com/office/drawing/2014/main" val="419152129"/>
                    </a:ext>
                  </a:extLst>
                </a:gridCol>
                <a:gridCol w="2168291">
                  <a:extLst>
                    <a:ext uri="{9D8B030D-6E8A-4147-A177-3AD203B41FA5}">
                      <a16:colId xmlns:a16="http://schemas.microsoft.com/office/drawing/2014/main" val="107761571"/>
                    </a:ext>
                  </a:extLst>
                </a:gridCol>
                <a:gridCol w="1707120">
                  <a:extLst>
                    <a:ext uri="{9D8B030D-6E8A-4147-A177-3AD203B41FA5}">
                      <a16:colId xmlns:a16="http://schemas.microsoft.com/office/drawing/2014/main" val="15539073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izkfIr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dh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fdl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foHkkx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ls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izkIr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gqbZ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QkbZy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la[;k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foi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fdlds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ikl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Hksth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xbZ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Okilh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dh </a:t>
                      </a:r>
                      <a:r>
                        <a:rPr lang="en-US" sz="1800" dirty="0" err="1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18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5903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5823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11527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778314" y="3214435"/>
            <a:ext cx="9584229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fofHkuu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izs’k.k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iaft;k¡A</a:t>
            </a:r>
            <a:endParaRPr lang="en-IN" sz="19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nwljs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lykg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Hkstus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QkbZyksa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fofHkUu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Hkstu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O;ogkj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gksrk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mDr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nksuksa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izs’k.k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iaft;k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¡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o;kZ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fyfid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%&amp;</a:t>
            </a:r>
            <a:endParaRPr lang="en-IN" sz="19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¼1½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kpkj&amp;is’k.k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19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¼d½ ;g </a:t>
            </a:r>
            <a:r>
              <a:rPr lang="en-US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lfpoky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ls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ckgj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x;s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lHkh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dkyØfed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;g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QkWje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19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</a:t>
            </a:r>
            <a:r>
              <a:rPr lang="en-US" sz="19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tk,xhA</a:t>
            </a:r>
            <a:endParaRPr lang="en-US" sz="19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IN" sz="19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458355"/>
              </p:ext>
            </p:extLst>
          </p:nvPr>
        </p:nvGraphicFramePr>
        <p:xfrm>
          <a:off x="1918740" y="5041939"/>
          <a:ext cx="9398833" cy="1000126"/>
        </p:xfrm>
        <a:graphic>
          <a:graphicData uri="http://schemas.openxmlformats.org/drawingml/2006/table">
            <a:tbl>
              <a:tblPr firstRow="1" firstCol="1" bandRow="1"/>
              <a:tblGrid>
                <a:gridCol w="1513966">
                  <a:extLst>
                    <a:ext uri="{9D8B030D-6E8A-4147-A177-3AD203B41FA5}">
                      <a16:colId xmlns:a16="http://schemas.microsoft.com/office/drawing/2014/main" val="1782964533"/>
                    </a:ext>
                  </a:extLst>
                </a:gridCol>
                <a:gridCol w="1864008">
                  <a:extLst>
                    <a:ext uri="{9D8B030D-6E8A-4147-A177-3AD203B41FA5}">
                      <a16:colId xmlns:a16="http://schemas.microsoft.com/office/drawing/2014/main" val="3518365816"/>
                    </a:ext>
                  </a:extLst>
                </a:gridCol>
                <a:gridCol w="2437472">
                  <a:extLst>
                    <a:ext uri="{9D8B030D-6E8A-4147-A177-3AD203B41FA5}">
                      <a16:colId xmlns:a16="http://schemas.microsoft.com/office/drawing/2014/main" val="2912395525"/>
                    </a:ext>
                  </a:extLst>
                </a:gridCol>
                <a:gridCol w="3583387">
                  <a:extLst>
                    <a:ext uri="{9D8B030D-6E8A-4147-A177-3AD203B41FA5}">
                      <a16:colId xmlns:a16="http://schemas.microsoft.com/office/drawing/2014/main" val="39337515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Øe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la[;k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QkbZy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la[;k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fdlds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uke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ls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Hksth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xbZ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fdrus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dk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fVdV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fpidk;k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x;k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207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3036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9232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925259" y="6076276"/>
            <a:ext cx="9392313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fVIi.kh&amp; 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izfrfnu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lcls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igys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lkQ&amp;lkQ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</a:t>
            </a:r>
            <a:r>
              <a:rPr lang="en-US" sz="19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tk;xhA</a:t>
            </a:r>
            <a:endParaRPr lang="en-IN" sz="1900" b="1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63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9743" y="84469"/>
            <a:ext cx="11377535" cy="6227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Step-V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 	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iqLr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ls] ml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fnu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feyk,aA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50000"/>
              </a:lnSpc>
              <a:spcAft>
                <a:spcPts val="0"/>
              </a:spcAft>
              <a:buAutoNum type="romanLcParenBoth" startAt="2"/>
            </a:pP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laxy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QkbZy&amp;vuqØe&amp;i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=h ls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ysdj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”;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Drkuqlkj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ubZ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kksysaA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iii)	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ikIr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dh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ds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lkeus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iv)	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ubZ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kksyh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,]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ksaA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(v)	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ns[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gq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tk¡p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laHko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vuqeknukFkZ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miLFkkfir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(vi)	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xfrfof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”;</a:t>
            </a:r>
            <a:r>
              <a:rPr lang="en-US" sz="28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drk</a:t>
            </a:r>
            <a:r>
              <a:rPr lang="en-US" sz="28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vxz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8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8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9803" y="422121"/>
            <a:ext cx="1128759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¼[k½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izs’k.k&amp;la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izsf’kr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mUgsa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isf’kr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p&lt;+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sls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uhpds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lHkh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vuqys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[k] fuds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tfj;s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Kkiu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¡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nwljs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vxzlkfjr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¡]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izs’k.k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p&lt;+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k;s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tk;sxsa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mu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ogh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tk;xh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kpkj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tk;A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¼[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ifji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Kkiu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ladyu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vyx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la[;k u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iM+sxhA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izsf’kr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dh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FkkZFkZ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p&lt;+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k;h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tk,xh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tSls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Øe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la[;k&amp;358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lapkj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,d le; 20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fHkUu&amp;fHkUu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O;fDr;ksa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izdkj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p&lt;+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tk;xk&amp;538 ¼1 ls 20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rd½A</a:t>
            </a:r>
            <a:endParaRPr lang="en-IN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¼?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k½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vkoj.k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iklZy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Mkd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p;kZ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fyfid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ksaxs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ml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fdrus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fVdV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fpidk;k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x;kA</a:t>
            </a:r>
            <a:endParaRPr lang="en-IN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725" y="2723906"/>
            <a:ext cx="109428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2½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QkbZy&amp;is’k.k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endParaRPr lang="en-IN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IN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bls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vUrfoZHkkxh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kstkod@vkod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dgk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ykSVkbZ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vUrfoZHkkxh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iaft;ka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QkeZ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jgsxhA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113175"/>
              </p:ext>
            </p:extLst>
          </p:nvPr>
        </p:nvGraphicFramePr>
        <p:xfrm>
          <a:off x="2383434" y="3811890"/>
          <a:ext cx="8544395" cy="1220408"/>
        </p:xfrm>
        <a:graphic>
          <a:graphicData uri="http://schemas.openxmlformats.org/drawingml/2006/table">
            <a:tbl>
              <a:tblPr firstRow="1" firstCol="1" bandRow="1"/>
              <a:tblGrid>
                <a:gridCol w="1046078">
                  <a:extLst>
                    <a:ext uri="{9D8B030D-6E8A-4147-A177-3AD203B41FA5}">
                      <a16:colId xmlns:a16="http://schemas.microsoft.com/office/drawing/2014/main" val="3693660837"/>
                    </a:ext>
                  </a:extLst>
                </a:gridCol>
                <a:gridCol w="2140351">
                  <a:extLst>
                    <a:ext uri="{9D8B030D-6E8A-4147-A177-3AD203B41FA5}">
                      <a16:colId xmlns:a16="http://schemas.microsoft.com/office/drawing/2014/main" val="146743300"/>
                    </a:ext>
                  </a:extLst>
                </a:gridCol>
                <a:gridCol w="1473204">
                  <a:extLst>
                    <a:ext uri="{9D8B030D-6E8A-4147-A177-3AD203B41FA5}">
                      <a16:colId xmlns:a16="http://schemas.microsoft.com/office/drawing/2014/main" val="2787959554"/>
                    </a:ext>
                  </a:extLst>
                </a:gridCol>
                <a:gridCol w="804167">
                  <a:extLst>
                    <a:ext uri="{9D8B030D-6E8A-4147-A177-3AD203B41FA5}">
                      <a16:colId xmlns:a16="http://schemas.microsoft.com/office/drawing/2014/main" val="2770355975"/>
                    </a:ext>
                  </a:extLst>
                </a:gridCol>
                <a:gridCol w="1874816">
                  <a:extLst>
                    <a:ext uri="{9D8B030D-6E8A-4147-A177-3AD203B41FA5}">
                      <a16:colId xmlns:a16="http://schemas.microsoft.com/office/drawing/2014/main" val="2215777914"/>
                    </a:ext>
                  </a:extLst>
                </a:gridCol>
                <a:gridCol w="1205779">
                  <a:extLst>
                    <a:ext uri="{9D8B030D-6E8A-4147-A177-3AD203B41FA5}">
                      <a16:colId xmlns:a16="http://schemas.microsoft.com/office/drawing/2014/main" val="18573849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Øe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la[;k</a:t>
                      </a:r>
                      <a:endParaRPr lang="en-IN" sz="20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fdlds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ikl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;k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dgk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¡ ls</a:t>
                      </a:r>
                      <a:endParaRPr lang="en-IN" sz="20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QkbZy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la[;k</a:t>
                      </a:r>
                      <a:endParaRPr lang="en-IN" sz="20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fo’k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endParaRPr lang="en-IN" sz="20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Okkil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feyus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;k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ykSVus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dh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rkjh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[k</a:t>
                      </a:r>
                      <a:endParaRPr lang="en-IN" sz="20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vfHk;qfDr</a:t>
                      </a:r>
                      <a:endParaRPr lang="en-IN" sz="20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949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kern="120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000" kern="120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20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200" dirty="0">
                        <a:solidFill>
                          <a:schemeClr val="tx1"/>
                        </a:solidFill>
                        <a:latin typeface="Kruti Dev 01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4582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Kruti Dev 01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235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44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4814" y="417144"/>
            <a:ext cx="11647357" cy="5710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dirty="0" err="1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izf”k</a:t>
            </a:r>
            <a:r>
              <a:rPr lang="en-US" sz="1400" b="1" dirty="0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1400" b="1" dirty="0" err="1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k.k</a:t>
            </a:r>
            <a:r>
              <a:rPr lang="en-US" sz="1400" b="1" dirty="0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ikB;Øe</a:t>
            </a:r>
            <a:r>
              <a:rPr lang="en-US" sz="1400" b="1" dirty="0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highlight>
                  <a:srgbClr val="D3D3D3"/>
                </a:highlight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lkexzh</a:t>
            </a:r>
            <a:endParaRPr lang="en-IN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Step-V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000" b="1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</a:t>
            </a:r>
            <a:r>
              <a:rPr lang="en-US" sz="20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iqLr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ls] ml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feyk,aA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laxy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QkbZy&amp;vuqØe&amp;i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=h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ysdj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Drkuqlkj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kksysaA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(iii)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ikIr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deZiqLr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la[;k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(iv)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kksyh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bls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(v)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vuqns”k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ns[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gq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tk¡p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laHko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vuqeknukFkZ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miLFkkfir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(vi)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xfrfof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vko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’;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vxz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nSfudh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</a:t>
            </a:r>
            <a:endParaRPr lang="en-US" sz="2000" dirty="0" smtClean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Step-VI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b="1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b="1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28800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dkxt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=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Nkuchu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mls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Fkk&amp;laxr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lkeus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miLFkkfir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Step-VII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</a:t>
            </a:r>
            <a:r>
              <a:rPr lang="en-US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fdlh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nwljs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foHkkx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}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i`PNk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vkns”k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vuqeksnu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Lo;a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rS;kj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	  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dk;kZy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ls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rS;kj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djk;saA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(ii)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vuqeksfnr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08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854" y="807770"/>
            <a:ext cx="11737297" cy="4452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</a:t>
            </a:r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VIII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b="1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kdkjh&amp;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Seen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djsxsaA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Step-IX 	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vuqeksfnr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vuqyXud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lfgr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Vad.k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iz”kk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Step-X	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Vadu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LoPN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izfrfyfi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lkFk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kjFkZ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HkstsaxsaA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Step-XI	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kdkjh&amp;LoPN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gLrk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djrs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gSaA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Step-XII	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p;kZ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fyfid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>
              <a:lnSpc>
                <a:spcPct val="150000"/>
              </a:lnSpc>
              <a:spcAft>
                <a:spcPts val="800"/>
              </a:spcAft>
            </a:pP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LoPN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izfr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¼izs’k.k la[;k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rkjh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[k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vafdr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djsa½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lEcaf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krksa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Hksts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nsaxs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rFkk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lfgr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dks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okil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</a:t>
            </a:r>
            <a:r>
              <a:rPr lang="en-US" sz="2000" dirty="0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nsaxsaA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XIII	</a:t>
            </a:r>
            <a:r>
              <a:rPr lang="en-US" sz="2000" b="1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lgk;d</a:t>
            </a:r>
            <a:endParaRPr lang="en-IN" sz="2000" b="1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</a:t>
            </a:r>
            <a:r>
              <a:rPr lang="en-US" sz="16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izk:Ik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laxr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j[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ksaA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	(ii)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QkbZy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cUn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;k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vkSj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dkjZokbZ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izrh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djsaA</a:t>
            </a:r>
            <a:r>
              <a:rPr lang="en-US" sz="2000" dirty="0">
                <a:latin typeface="Kruti Dev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000" dirty="0">
              <a:latin typeface="Kruti Dev 01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8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73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5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59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0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42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1549</Words>
  <Application>Microsoft Office PowerPoint</Application>
  <PresentationFormat>Widescreen</PresentationFormat>
  <Paragraphs>314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Kruti Dev 010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 kumar</dc:creator>
  <cp:lastModifiedBy>suman kumar</cp:lastModifiedBy>
  <cp:revision>211</cp:revision>
  <dcterms:created xsi:type="dcterms:W3CDTF">2025-01-16T10:08:16Z</dcterms:created>
  <dcterms:modified xsi:type="dcterms:W3CDTF">2026-01-12T05:23:54Z</dcterms:modified>
</cp:coreProperties>
</file>